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0" r:id="rId6"/>
    <p:sldId id="263" r:id="rId7"/>
    <p:sldId id="258" r:id="rId8"/>
    <p:sldId id="264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E7FA3-17DF-45B2-BCE7-228DF64F9716}" type="datetimeFigureOut">
              <a:rPr lang="en-US" smtClean="0"/>
              <a:pPr/>
              <a:t>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E15D2-05D3-49DF-AC82-69403BF5A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" TargetMode="External"/><Relationship Id="rId2" Type="http://schemas.openxmlformats.org/officeDocument/2006/relationships/hyperlink" Target="http://hcibib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elisplus.ro/" TargetMode="External"/><Relationship Id="rId2" Type="http://schemas.openxmlformats.org/officeDocument/2006/relationships/hyperlink" Target="http://www.sciencedirect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space.anelisplus.ro/xmlui/" TargetMode="External"/><Relationship Id="rId4" Type="http://schemas.openxmlformats.org/officeDocument/2006/relationships/hyperlink" Target="https://portal.anelisplus.ro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smicondina@yahoo.com" TargetMode="External"/><Relationship Id="rId2" Type="http://schemas.openxmlformats.org/officeDocument/2006/relationships/hyperlink" Target="mailto:mariaiuliana.dascalu@gmail.co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opbox.com/sh/g0ifiuxegrh2b08/AABSrKViRKDm4lPM_22hgZ36a?dl=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130425"/>
            <a:ext cx="37338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Preparing Bachelor Project…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676400"/>
            <a:ext cx="23050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Exam will be somewhere in the week </a:t>
            </a:r>
            <a:r>
              <a:rPr lang="en-US" b="1" dirty="0" smtClean="0"/>
              <a:t>4-7 July</a:t>
            </a:r>
            <a:r>
              <a:rPr lang="en-US" dirty="0" smtClean="0"/>
              <a:t>, but you have to finish and deliver the thesis 10 days before the exam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Let’s consider the deadline: </a:t>
            </a:r>
            <a:r>
              <a:rPr lang="en-US" b="1" dirty="0" smtClean="0"/>
              <a:t>20</a:t>
            </a:r>
            <a:r>
              <a:rPr lang="en-US" b="1" baseline="30000" dirty="0" smtClean="0"/>
              <a:t>th</a:t>
            </a:r>
            <a:r>
              <a:rPr lang="en-US" b="1" dirty="0" smtClean="0"/>
              <a:t> of June</a:t>
            </a:r>
            <a:r>
              <a:rPr lang="en-US" dirty="0" smtClean="0"/>
              <a:t>=&gt; 4 months!!!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Deliverables:</a:t>
            </a:r>
          </a:p>
          <a:p>
            <a:pPr lvl="1"/>
            <a:r>
              <a:rPr lang="en-US" dirty="0" smtClean="0"/>
              <a:t>Code (deadline: 10</a:t>
            </a:r>
            <a:r>
              <a:rPr lang="en-US" baseline="30000" dirty="0" smtClean="0"/>
              <a:t>th</a:t>
            </a:r>
            <a:r>
              <a:rPr lang="en-US" dirty="0" smtClean="0"/>
              <a:t> of June)</a:t>
            </a:r>
          </a:p>
          <a:p>
            <a:pPr lvl="1"/>
            <a:r>
              <a:rPr lang="en-US" dirty="0" smtClean="0"/>
              <a:t>Written thesis: 50-80 pages (deadline:20</a:t>
            </a:r>
            <a:r>
              <a:rPr lang="en-US" baseline="30000" dirty="0" smtClean="0"/>
              <a:t>th</a:t>
            </a:r>
            <a:r>
              <a:rPr lang="en-US" dirty="0" smtClean="0"/>
              <a:t> of June)</a:t>
            </a:r>
          </a:p>
          <a:p>
            <a:pPr lvl="2"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Administrative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117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Start-up group informative meeting (choose one, not mandatory, ask your colleagues about what we talk, if you can’t make it): </a:t>
            </a:r>
          </a:p>
          <a:p>
            <a:pPr lvl="2" algn="just"/>
            <a:r>
              <a:rPr lang="en-US" dirty="0" smtClean="0"/>
              <a:t>Tuesday, 23</a:t>
            </a:r>
            <a:r>
              <a:rPr lang="en-US" baseline="30000" dirty="0" smtClean="0"/>
              <a:t>nd</a:t>
            </a:r>
            <a:r>
              <a:rPr lang="en-US" dirty="0" smtClean="0"/>
              <a:t> of February , 17-18, CJ101</a:t>
            </a:r>
          </a:p>
          <a:p>
            <a:pPr lvl="2" algn="just"/>
            <a:r>
              <a:rPr lang="en-US" dirty="0" smtClean="0"/>
              <a:t>Wednesday, 24</a:t>
            </a:r>
            <a:r>
              <a:rPr lang="en-US" baseline="30000" dirty="0" smtClean="0"/>
              <a:t>th</a:t>
            </a:r>
            <a:r>
              <a:rPr lang="en-US" dirty="0" smtClean="0"/>
              <a:t> of February, 17-18 CJ101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One meeting of at least 30 min at every 2 weeks=&gt; 7-8 individual meetings (mandatory)</a:t>
            </a:r>
          </a:p>
          <a:p>
            <a:pPr lvl="1" algn="just"/>
            <a:r>
              <a:rPr lang="en-US" dirty="0" smtClean="0"/>
              <a:t>if we can’t meet face-to-face, you have to show me online what you did (but it’s </a:t>
            </a:r>
            <a:r>
              <a:rPr lang="en-US" dirty="0" smtClean="0"/>
              <a:t>preferable </a:t>
            </a:r>
            <a:r>
              <a:rPr lang="en-US" dirty="0" smtClean="0"/>
              <a:t>face-to-face)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Between 20th of June and your bachelor exam: </a:t>
            </a:r>
          </a:p>
          <a:p>
            <a:pPr lvl="1" algn="just"/>
            <a:r>
              <a:rPr lang="en-US" dirty="0" smtClean="0"/>
              <a:t>1 individual meeting (mandatory)</a:t>
            </a:r>
          </a:p>
          <a:p>
            <a:pPr lvl="1" algn="just"/>
            <a:r>
              <a:rPr lang="en-US" dirty="0" smtClean="0"/>
              <a:t>1 group meeting - simulation for the final presentation (mandatory)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Individual meetings</a:t>
            </a:r>
            <a:endParaRPr lang="en-US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533400" y="1066800"/>
            <a:ext cx="8153400" cy="5486400"/>
          </a:xfrm>
        </p:spPr>
        <p:txBody>
          <a:bodyPr>
            <a:normAutofit fontScale="70000" lnSpcReduction="20000"/>
          </a:bodyPr>
          <a:lstStyle/>
          <a:p>
            <a:pPr algn="just"/>
            <a:endParaRPr lang="en-US" dirty="0" smtClean="0"/>
          </a:p>
          <a:p>
            <a:pPr algn="just"/>
            <a:r>
              <a:rPr lang="en-US" dirty="0" smtClean="0"/>
              <a:t>Have </a:t>
            </a:r>
            <a:r>
              <a:rPr lang="en-US" dirty="0" smtClean="0"/>
              <a:t>to be scheduled (by e-mail or </a:t>
            </a:r>
            <a:r>
              <a:rPr lang="en-US" dirty="0" err="1" smtClean="0"/>
              <a:t>facebook</a:t>
            </a:r>
            <a:r>
              <a:rPr lang="en-US" dirty="0" smtClean="0"/>
              <a:t>), on these days:</a:t>
            </a:r>
          </a:p>
          <a:p>
            <a:pPr lvl="1" algn="just"/>
            <a:r>
              <a:rPr lang="en-US" dirty="0" smtClean="0"/>
              <a:t>Tuesday, 12-20, in CJ107</a:t>
            </a:r>
          </a:p>
          <a:p>
            <a:pPr lvl="1" algn="just"/>
            <a:r>
              <a:rPr lang="en-US" dirty="0" smtClean="0"/>
              <a:t>Wednesday, 16-20, in </a:t>
            </a:r>
            <a:r>
              <a:rPr lang="en-US" dirty="0" smtClean="0"/>
              <a:t>CJ107</a:t>
            </a:r>
          </a:p>
          <a:p>
            <a:pPr algn="just"/>
            <a:r>
              <a:rPr lang="en-US" dirty="0" smtClean="0"/>
              <a:t>The first one should take place no later than </a:t>
            </a:r>
            <a:r>
              <a:rPr lang="en-US" b="1" dirty="0" smtClean="0"/>
              <a:t>10</a:t>
            </a:r>
            <a:r>
              <a:rPr lang="en-US" b="1" baseline="30000" dirty="0" smtClean="0"/>
              <a:t>th</a:t>
            </a:r>
            <a:r>
              <a:rPr lang="en-US" b="1" dirty="0" smtClean="0"/>
              <a:t>  of March </a:t>
            </a:r>
            <a:endParaRPr lang="en-US" b="1" dirty="0" smtClean="0"/>
          </a:p>
          <a:p>
            <a:pPr lvl="1" algn="just">
              <a:buNone/>
            </a:pPr>
            <a:endParaRPr lang="en-US" dirty="0" smtClean="0"/>
          </a:p>
          <a:p>
            <a:pPr algn="just"/>
            <a:r>
              <a:rPr lang="en-US" b="1" dirty="0" smtClean="0"/>
              <a:t>NOTE: </a:t>
            </a:r>
            <a:r>
              <a:rPr lang="en-US" dirty="0" smtClean="0"/>
              <a:t>You have to take a grade on the 2</a:t>
            </a:r>
            <a:r>
              <a:rPr lang="en-US" baseline="30000" dirty="0" smtClean="0"/>
              <a:t>nd</a:t>
            </a:r>
            <a:r>
              <a:rPr lang="en-US" dirty="0" smtClean="0"/>
              <a:t> semester which values 10 ECTS and which reflects your involvement in your final project preparation (this grade is given by me!)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You will take another grade for the bachelor exam (code, written thesis, presentation + questions) given by committee, but the starting point is the grade given by the advisor (me!); this starting point != the grade of 10 ECTS (e.g. you can take 10 for the preparation and 9 for the final result or </a:t>
            </a:r>
            <a:r>
              <a:rPr lang="en-US" dirty="0" err="1" smtClean="0"/>
              <a:t>viceversa</a:t>
            </a:r>
            <a:r>
              <a:rPr lang="en-US" dirty="0" smtClean="0"/>
              <a:t>)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Content of the Written 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 fontScale="70000" lnSpcReduction="20000"/>
          </a:bodyPr>
          <a:lstStyle/>
          <a:p>
            <a:pPr marL="342900" lvl="2" indent="-342900"/>
            <a:r>
              <a:rPr lang="en-US" dirty="0" smtClean="0"/>
              <a:t>Introduction </a:t>
            </a:r>
          </a:p>
          <a:p>
            <a:pPr marL="800100" lvl="3" indent="-342900"/>
            <a:r>
              <a:rPr lang="en-US" u="sng" dirty="0"/>
              <a:t>C</a:t>
            </a:r>
            <a:r>
              <a:rPr lang="en-US" u="sng" dirty="0" smtClean="0"/>
              <a:t>urrent context of your research,  problem statement, argumentation </a:t>
            </a:r>
            <a:r>
              <a:rPr lang="en-US" dirty="0" smtClean="0"/>
              <a:t>(1-2 page) (deadline: 1</a:t>
            </a:r>
            <a:r>
              <a:rPr lang="en-US" baseline="30000" dirty="0" smtClean="0"/>
              <a:t>st</a:t>
            </a:r>
            <a:r>
              <a:rPr lang="en-US" dirty="0" smtClean="0"/>
              <a:t> meeting)</a:t>
            </a:r>
          </a:p>
          <a:p>
            <a:pPr marL="800100" lvl="3" indent="-342900"/>
            <a:r>
              <a:rPr lang="en-US" u="sng" dirty="0" smtClean="0"/>
              <a:t>Objectives of your research </a:t>
            </a:r>
            <a:r>
              <a:rPr lang="en-US" dirty="0" smtClean="0"/>
              <a:t>(1/2 page) (deadline: 1</a:t>
            </a:r>
            <a:r>
              <a:rPr lang="en-US" baseline="30000" dirty="0" smtClean="0"/>
              <a:t>st</a:t>
            </a:r>
            <a:r>
              <a:rPr lang="en-US" dirty="0" smtClean="0"/>
              <a:t> meeting)</a:t>
            </a:r>
          </a:p>
          <a:p>
            <a:pPr marL="800100" lvl="3" indent="-342900"/>
            <a:r>
              <a:rPr lang="en-US" u="sng" dirty="0" smtClean="0"/>
              <a:t>Structure of your thesis </a:t>
            </a:r>
            <a:r>
              <a:rPr lang="en-US" dirty="0" smtClean="0"/>
              <a:t>(1/2 pages) (deadline: during 1</a:t>
            </a:r>
            <a:r>
              <a:rPr lang="en-US" baseline="30000" dirty="0" smtClean="0"/>
              <a:t>th</a:t>
            </a:r>
            <a:r>
              <a:rPr lang="en-US" dirty="0" smtClean="0"/>
              <a:t> meeting)</a:t>
            </a:r>
          </a:p>
          <a:p>
            <a:pPr marL="342900" lvl="2" indent="-342900"/>
            <a:r>
              <a:rPr lang="en-US" dirty="0" smtClean="0"/>
              <a:t>State of the art</a:t>
            </a:r>
          </a:p>
          <a:p>
            <a:pPr marL="800100" lvl="3" indent="-342900"/>
            <a:r>
              <a:rPr lang="en-US" u="sng" dirty="0" smtClean="0"/>
              <a:t>Your application is need-driven and/or technology-driven </a:t>
            </a:r>
            <a:r>
              <a:rPr lang="en-US" dirty="0" smtClean="0"/>
              <a:t>(deadline: 1</a:t>
            </a:r>
            <a:r>
              <a:rPr lang="en-US" baseline="30000" dirty="0" smtClean="0"/>
              <a:t>st</a:t>
            </a:r>
            <a:r>
              <a:rPr lang="en-US" dirty="0" smtClean="0"/>
              <a:t> meeting)</a:t>
            </a:r>
          </a:p>
          <a:p>
            <a:pPr marL="800100" lvl="3" indent="-342900"/>
            <a:r>
              <a:rPr lang="en-US" dirty="0" smtClean="0"/>
              <a:t>Other similar applications/methods/algorithms/… (underline what they don’t have) (deadline: 2</a:t>
            </a:r>
            <a:r>
              <a:rPr lang="en-US" baseline="30000" dirty="0" smtClean="0"/>
              <a:t>nd</a:t>
            </a:r>
            <a:r>
              <a:rPr lang="en-US" dirty="0" smtClean="0"/>
              <a:t> meeting)</a:t>
            </a:r>
          </a:p>
          <a:p>
            <a:pPr marL="342900" lvl="2" indent="-342900"/>
            <a:r>
              <a:rPr lang="en-US" dirty="0" smtClean="0"/>
              <a:t>Research methodology</a:t>
            </a:r>
          </a:p>
          <a:p>
            <a:pPr marL="800100" lvl="3" indent="-342900"/>
            <a:r>
              <a:rPr lang="en-US" dirty="0" smtClean="0"/>
              <a:t>How did you establish the requirements? (survey, literature review etc) (deadline: 2</a:t>
            </a:r>
            <a:r>
              <a:rPr lang="en-US" baseline="30000" dirty="0" smtClean="0"/>
              <a:t>nd</a:t>
            </a:r>
            <a:r>
              <a:rPr lang="en-US" dirty="0" smtClean="0"/>
              <a:t> meeting)</a:t>
            </a:r>
          </a:p>
          <a:p>
            <a:pPr marL="800100" lvl="3" indent="-342900"/>
            <a:r>
              <a:rPr lang="en-US" dirty="0" smtClean="0"/>
              <a:t>Requirements (functional, non-functional, </a:t>
            </a:r>
            <a:r>
              <a:rPr lang="en-US" dirty="0" err="1" smtClean="0"/>
              <a:t>req</a:t>
            </a:r>
            <a:r>
              <a:rPr lang="en-US" dirty="0" smtClean="0"/>
              <a:t> diagram, house of quality, technologies you plan to use) (deadline: 2</a:t>
            </a:r>
            <a:r>
              <a:rPr lang="en-US" baseline="30000" dirty="0" smtClean="0"/>
              <a:t>nd</a:t>
            </a:r>
            <a:r>
              <a:rPr lang="en-US" dirty="0" smtClean="0"/>
              <a:t> meeting)</a:t>
            </a:r>
          </a:p>
          <a:p>
            <a:pPr marL="342900" lvl="2" indent="-342900"/>
            <a:r>
              <a:rPr lang="en-US" dirty="0" smtClean="0"/>
              <a:t>Your application</a:t>
            </a:r>
          </a:p>
          <a:p>
            <a:pPr marL="800100" lvl="3" indent="-342900"/>
            <a:r>
              <a:rPr lang="en-US" dirty="0" smtClean="0"/>
              <a:t>Architecture </a:t>
            </a:r>
          </a:p>
          <a:p>
            <a:pPr marL="800100" lvl="3" indent="-342900"/>
            <a:r>
              <a:rPr lang="en-US" dirty="0" smtClean="0"/>
              <a:t>Functionalities (with </a:t>
            </a:r>
            <a:r>
              <a:rPr lang="en-US" dirty="0" err="1" smtClean="0"/>
              <a:t>behaviour</a:t>
            </a:r>
            <a:r>
              <a:rPr lang="en-US" dirty="0" smtClean="0"/>
              <a:t> diagrams, print screens)</a:t>
            </a:r>
          </a:p>
          <a:p>
            <a:pPr marL="800100" lvl="3" indent="-342900"/>
            <a:r>
              <a:rPr lang="en-US" dirty="0" smtClean="0"/>
              <a:t>Technologies (short description)</a:t>
            </a:r>
          </a:p>
          <a:p>
            <a:pPr marL="342900" lvl="2" indent="-342900"/>
            <a:r>
              <a:rPr lang="en-US" dirty="0" smtClean="0"/>
              <a:t>Your proposed algorithm/new feature about you want to talk more – core of your application (if exists)</a:t>
            </a:r>
          </a:p>
          <a:p>
            <a:pPr marL="342900" lvl="2" indent="-342900"/>
            <a:r>
              <a:rPr lang="en-US" dirty="0" smtClean="0"/>
              <a:t>Validation (validation through a survey, experiment, performance tests …)</a:t>
            </a:r>
          </a:p>
          <a:p>
            <a:pPr marL="342900" lvl="2" indent="-342900"/>
            <a:r>
              <a:rPr lang="en-US" dirty="0" smtClean="0"/>
              <a:t>Conclusions &amp; future improvements (why your application is useful, innovative…)</a:t>
            </a:r>
          </a:p>
          <a:p>
            <a:pPr marL="342900" lvl="2" indent="-342900"/>
            <a:r>
              <a:rPr lang="en-US" dirty="0" smtClean="0"/>
              <a:t>References (at least 30, in an uniform style, e.g. APA style)</a:t>
            </a:r>
          </a:p>
          <a:p>
            <a:pPr marL="800100" lvl="3" indent="-342900"/>
            <a:r>
              <a:rPr lang="en-US" dirty="0" smtClean="0"/>
              <a:t>no more than 10 web links</a:t>
            </a:r>
          </a:p>
          <a:p>
            <a:pPr marL="800100" lvl="3" indent="-342900"/>
            <a:r>
              <a:rPr lang="en-US" dirty="0" smtClean="0"/>
              <a:t>you can search here:  </a:t>
            </a:r>
            <a:r>
              <a:rPr lang="en-US" dirty="0" smtClean="0">
                <a:hlinkClick r:id="rId2"/>
              </a:rPr>
              <a:t>http://hcibib.org/</a:t>
            </a:r>
            <a:r>
              <a:rPr lang="en-US" dirty="0" smtClean="0"/>
              <a:t>   </a:t>
            </a:r>
            <a:r>
              <a:rPr lang="en-US" dirty="0" smtClean="0">
                <a:hlinkClick r:id="rId3"/>
              </a:rPr>
              <a:t>www.sciencedirect.com</a:t>
            </a:r>
            <a:r>
              <a:rPr lang="en-US" dirty="0" smtClean="0"/>
              <a:t> </a:t>
            </a:r>
          </a:p>
          <a:p>
            <a:pPr marL="342900" lvl="2" indent="-342900"/>
            <a:r>
              <a:rPr lang="en-US" dirty="0" smtClean="0"/>
              <a:t>Annexes (pieces of code, not all the code; survey forms …)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 access scientific resources</a:t>
            </a:r>
            <a:endParaRPr lang="en-US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609600" y="1143000"/>
            <a:ext cx="8077200" cy="51816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You have to be inside UPB (and check  </a:t>
            </a:r>
            <a:r>
              <a:rPr lang="en-US" dirty="0" smtClean="0">
                <a:hlinkClick r:id="rId2"/>
              </a:rPr>
              <a:t>www.sciencedirect.com</a:t>
            </a:r>
            <a:r>
              <a:rPr lang="en-US" dirty="0" smtClean="0"/>
              <a:t> , for example)  or you can access </a:t>
            </a:r>
            <a:r>
              <a:rPr lang="en-US" dirty="0" smtClean="0">
                <a:hlinkClick r:id="rId3"/>
              </a:rPr>
              <a:t>https://www.anelisplus.ro/</a:t>
            </a:r>
            <a:r>
              <a:rPr lang="en-US" dirty="0" smtClean="0"/>
              <a:t>, but you have to have an account. Please check if the below solution works:</a:t>
            </a:r>
          </a:p>
          <a:p>
            <a:endParaRPr lang="en-US" dirty="0" smtClean="0"/>
          </a:p>
          <a:p>
            <a:r>
              <a:rPr lang="en-US" dirty="0" smtClean="0"/>
              <a:t>Buna </a:t>
            </a:r>
            <a:r>
              <a:rPr lang="en-US" dirty="0" err="1" smtClean="0"/>
              <a:t>seara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 err="1" smtClean="0"/>
              <a:t>decursul</a:t>
            </a:r>
            <a:r>
              <a:rPr lang="en-US" dirty="0" smtClean="0"/>
              <a:t> </a:t>
            </a:r>
            <a:r>
              <a:rPr lang="en-US" dirty="0" err="1" smtClean="0"/>
              <a:t>saptamanii</a:t>
            </a:r>
            <a:r>
              <a:rPr lang="en-US" dirty="0" smtClean="0"/>
              <a:t> </a:t>
            </a:r>
            <a:r>
              <a:rPr lang="en-US" dirty="0" err="1" smtClean="0"/>
              <a:t>curente</a:t>
            </a:r>
            <a:r>
              <a:rPr lang="en-US" dirty="0" smtClean="0"/>
              <a:t> am </a:t>
            </a:r>
            <a:r>
              <a:rPr lang="en-US" dirty="0" err="1" smtClean="0"/>
              <a:t>reusit</a:t>
            </a:r>
            <a:r>
              <a:rPr lang="en-US" dirty="0" smtClean="0"/>
              <a:t> </a:t>
            </a:r>
            <a:r>
              <a:rPr lang="en-US" dirty="0" err="1" smtClean="0"/>
              <a:t>crearea</a:t>
            </a:r>
            <a:r>
              <a:rPr lang="en-US" dirty="0" smtClean="0"/>
              <a:t> </a:t>
            </a:r>
            <a:r>
              <a:rPr lang="en-US" dirty="0" err="1" smtClean="0"/>
              <a:t>unui</a:t>
            </a:r>
            <a:r>
              <a:rPr lang="en-US" dirty="0" smtClean="0"/>
              <a:t> </a:t>
            </a:r>
            <a:r>
              <a:rPr lang="en-US" dirty="0" err="1" smtClean="0"/>
              <a:t>IdP</a:t>
            </a:r>
            <a:r>
              <a:rPr lang="en-US" dirty="0" smtClean="0"/>
              <a:t> (Identity</a:t>
            </a:r>
            <a:br>
              <a:rPr lang="en-US" dirty="0" smtClean="0"/>
            </a:br>
            <a:r>
              <a:rPr lang="en-US" dirty="0" smtClean="0"/>
              <a:t>Provider) </a:t>
            </a:r>
            <a:r>
              <a:rPr lang="en-US" dirty="0" err="1" smtClean="0"/>
              <a:t>asociat</a:t>
            </a:r>
            <a:r>
              <a:rPr lang="en-US" dirty="0" smtClean="0"/>
              <a:t> UPB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integrarea</a:t>
            </a:r>
            <a:r>
              <a:rPr lang="en-US" dirty="0" smtClean="0"/>
              <a:t> </a:t>
            </a:r>
            <a:r>
              <a:rPr lang="en-US" dirty="0" err="1" smtClean="0"/>
              <a:t>acestuia</a:t>
            </a:r>
            <a:r>
              <a:rPr lang="en-US" dirty="0" smtClean="0"/>
              <a:t> cu </a:t>
            </a:r>
            <a:r>
              <a:rPr lang="en-US" dirty="0" err="1" smtClean="0"/>
              <a:t>Depozitul</a:t>
            </a:r>
            <a:r>
              <a:rPr lang="en-US" dirty="0" smtClean="0"/>
              <a:t> National</a:t>
            </a:r>
            <a:br>
              <a:rPr lang="en-US" dirty="0" smtClean="0"/>
            </a:br>
            <a:r>
              <a:rPr lang="en-US" dirty="0" err="1" smtClean="0"/>
              <a:t>AnelisPlus</a:t>
            </a:r>
            <a:r>
              <a:rPr lang="en-US" dirty="0" smtClean="0"/>
              <a:t> [1].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autentificarea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en-US" dirty="0" smtClean="0"/>
              <a:t> </a:t>
            </a:r>
            <a:r>
              <a:rPr lang="en-US" dirty="0" err="1" smtClean="0"/>
              <a:t>portalul</a:t>
            </a:r>
            <a:r>
              <a:rPr lang="en-US" dirty="0" smtClean="0"/>
              <a:t> </a:t>
            </a:r>
            <a:r>
              <a:rPr lang="en-US" dirty="0" err="1" smtClean="0"/>
              <a:t>aferent</a:t>
            </a:r>
            <a:r>
              <a:rPr lang="en-US" dirty="0" smtClean="0"/>
              <a:t> [2] </a:t>
            </a:r>
            <a:r>
              <a:rPr lang="en-US" dirty="0" err="1" smtClean="0"/>
              <a:t>mergeti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Autentificare</a:t>
            </a:r>
            <a:r>
              <a:rPr lang="en-US" dirty="0" smtClean="0"/>
              <a:t>, </a:t>
            </a:r>
            <a:r>
              <a:rPr lang="en-US" dirty="0" err="1" smtClean="0"/>
              <a:t>dupa</a:t>
            </a:r>
            <a:r>
              <a:rPr lang="en-US" dirty="0" smtClean="0"/>
              <a:t> care </a:t>
            </a:r>
            <a:r>
              <a:rPr lang="en-US" dirty="0" err="1" smtClean="0"/>
              <a:t>selectati</a:t>
            </a:r>
            <a:r>
              <a:rPr lang="en-US" dirty="0" smtClean="0"/>
              <a:t> "</a:t>
            </a:r>
            <a:r>
              <a:rPr lang="en-US" dirty="0" err="1" smtClean="0"/>
              <a:t>Universitatea</a:t>
            </a:r>
            <a:r>
              <a:rPr lang="en-US" dirty="0" smtClean="0"/>
              <a:t> </a:t>
            </a:r>
            <a:r>
              <a:rPr lang="en-US" dirty="0" err="1" smtClean="0"/>
              <a:t>Politehnica</a:t>
            </a:r>
            <a:r>
              <a:rPr lang="en-US" dirty="0" smtClean="0"/>
              <a:t> din</a:t>
            </a:r>
            <a:br>
              <a:rPr lang="en-US" dirty="0" smtClean="0"/>
            </a:br>
            <a:r>
              <a:rPr lang="en-US" dirty="0" err="1" smtClean="0"/>
              <a:t>Bucuresti</a:t>
            </a:r>
            <a:r>
              <a:rPr lang="en-US" dirty="0" smtClean="0"/>
              <a:t>"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introduceti</a:t>
            </a:r>
            <a:r>
              <a:rPr lang="en-US" dirty="0" smtClean="0"/>
              <a:t> </a:t>
            </a:r>
            <a:r>
              <a:rPr lang="en-US" dirty="0" err="1" smtClean="0"/>
              <a:t>credentialele</a:t>
            </a:r>
            <a:r>
              <a:rPr lang="en-US" dirty="0" smtClean="0"/>
              <a:t> </a:t>
            </a:r>
            <a:r>
              <a:rPr lang="en-US" dirty="0" err="1" smtClean="0"/>
              <a:t>dvoastra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autentificarea</a:t>
            </a:r>
            <a:r>
              <a:rPr lang="en-US" dirty="0" smtClean="0"/>
              <a:t> la </a:t>
            </a:r>
            <a:r>
              <a:rPr lang="en-US" dirty="0" err="1" smtClean="0"/>
              <a:t>depozitul</a:t>
            </a:r>
            <a:r>
              <a:rPr lang="en-US" dirty="0" smtClean="0"/>
              <a:t> national (</a:t>
            </a:r>
            <a:r>
              <a:rPr lang="en-US" dirty="0" err="1" smtClean="0"/>
              <a:t>este</a:t>
            </a:r>
            <a:r>
              <a:rPr lang="en-US" dirty="0" smtClean="0"/>
              <a:t> un </a:t>
            </a:r>
            <a:r>
              <a:rPr lang="en-US" dirty="0" err="1" smtClean="0"/>
              <a:t>Dspace</a:t>
            </a:r>
            <a:r>
              <a:rPr lang="en-US" dirty="0" smtClean="0"/>
              <a:t>) </a:t>
            </a:r>
            <a:r>
              <a:rPr lang="en-US" dirty="0" err="1" smtClean="0"/>
              <a:t>accesati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[3] </a:t>
            </a:r>
            <a:r>
              <a:rPr lang="en-US" dirty="0" err="1" smtClean="0"/>
              <a:t>si</a:t>
            </a:r>
            <a:r>
              <a:rPr lang="en-US" dirty="0" smtClean="0"/>
              <a:t> in </a:t>
            </a:r>
            <a:r>
              <a:rPr lang="en-US" dirty="0" err="1" smtClean="0"/>
              <a:t>dreapta</a:t>
            </a:r>
            <a:r>
              <a:rPr lang="en-US" dirty="0" smtClean="0"/>
              <a:t>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aveti</a:t>
            </a:r>
            <a:r>
              <a:rPr lang="en-US" dirty="0" smtClean="0"/>
              <a:t> </a:t>
            </a:r>
            <a:r>
              <a:rPr lang="en-US" dirty="0" err="1" smtClean="0"/>
              <a:t>butonul</a:t>
            </a:r>
            <a:r>
              <a:rPr lang="en-US" dirty="0" smtClean="0"/>
              <a:t> "Login" </a:t>
            </a:r>
            <a:r>
              <a:rPr lang="en-US" dirty="0" err="1" smtClean="0"/>
              <a:t>dupa</a:t>
            </a:r>
            <a:r>
              <a:rPr lang="en-US" dirty="0" smtClean="0"/>
              <a:t> care </a:t>
            </a:r>
            <a:r>
              <a:rPr lang="en-US" dirty="0" err="1" smtClean="0"/>
              <a:t>selectati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"</a:t>
            </a:r>
            <a:r>
              <a:rPr lang="en-US" dirty="0" err="1" smtClean="0"/>
              <a:t>Universitatea</a:t>
            </a:r>
            <a:r>
              <a:rPr lang="en-US" dirty="0" smtClean="0"/>
              <a:t> </a:t>
            </a:r>
            <a:r>
              <a:rPr lang="en-US" dirty="0" err="1" smtClean="0"/>
              <a:t>Politehnica</a:t>
            </a:r>
            <a:r>
              <a:rPr lang="en-US" dirty="0" smtClean="0"/>
              <a:t> din </a:t>
            </a:r>
            <a:r>
              <a:rPr lang="en-US" dirty="0" err="1" smtClean="0"/>
              <a:t>Bucuresti</a:t>
            </a:r>
            <a:r>
              <a:rPr lang="en-US" dirty="0" smtClean="0"/>
              <a:t>"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introduceti</a:t>
            </a:r>
            <a:r>
              <a:rPr lang="en-US" dirty="0" smtClean="0"/>
              <a:t> </a:t>
            </a:r>
            <a:r>
              <a:rPr lang="en-US" dirty="0" err="1" smtClean="0"/>
              <a:t>credentialele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dvoastra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PS: </a:t>
            </a:r>
            <a:r>
              <a:rPr lang="en-US" dirty="0" err="1" smtClean="0"/>
              <a:t>Trimiteti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departe</a:t>
            </a:r>
            <a:r>
              <a:rPr lang="en-US" dirty="0" smtClean="0"/>
              <a:t> </a:t>
            </a:r>
            <a:r>
              <a:rPr lang="en-US" dirty="0" err="1" smtClean="0"/>
              <a:t>acest</a:t>
            </a:r>
            <a:r>
              <a:rPr lang="en-US" dirty="0" smtClean="0"/>
              <a:t> </a:t>
            </a:r>
            <a:r>
              <a:rPr lang="en-US" dirty="0" err="1" smtClean="0"/>
              <a:t>mesaj</a:t>
            </a:r>
            <a:r>
              <a:rPr lang="en-US" dirty="0" smtClean="0"/>
              <a:t> </a:t>
            </a:r>
            <a:r>
              <a:rPr lang="en-US" dirty="0" err="1" smtClean="0"/>
              <a:t>catre</a:t>
            </a:r>
            <a:r>
              <a:rPr lang="en-US" dirty="0" smtClean="0"/>
              <a:t> </a:t>
            </a:r>
            <a:r>
              <a:rPr lang="en-US" dirty="0" err="1" smtClean="0"/>
              <a:t>colegi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studenti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Cu </a:t>
            </a:r>
            <a:r>
              <a:rPr lang="en-US" dirty="0" err="1" smtClean="0"/>
              <a:t>bine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[1] </a:t>
            </a:r>
            <a:r>
              <a:rPr lang="en-US" dirty="0" smtClean="0">
                <a:hlinkClick r:id="rId3"/>
              </a:rPr>
              <a:t>https://www.anelisplus.ro/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[2] </a:t>
            </a:r>
            <a:r>
              <a:rPr lang="en-US" dirty="0" smtClean="0">
                <a:hlinkClick r:id="rId4"/>
              </a:rPr>
              <a:t>https://portal.anelisplus.ro/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[3] </a:t>
            </a:r>
            <a:r>
              <a:rPr lang="en-US" dirty="0" smtClean="0">
                <a:hlinkClick r:id="rId5"/>
              </a:rPr>
              <a:t>https://dspace.anelisplus.ro/xmlui/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do till our first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Make a folder on </a:t>
            </a:r>
            <a:r>
              <a:rPr lang="en-US" dirty="0" err="1" smtClean="0"/>
              <a:t>GoogleDrive</a:t>
            </a:r>
            <a:r>
              <a:rPr lang="en-US" dirty="0" smtClean="0"/>
              <a:t> and share it with me (</a:t>
            </a:r>
            <a:r>
              <a:rPr lang="en-US" dirty="0" smtClean="0">
                <a:hlinkClick r:id="rId2"/>
              </a:rPr>
              <a:t>mariaiuliana.dascalu@gmail.com</a:t>
            </a:r>
            <a:r>
              <a:rPr lang="en-US" dirty="0" smtClean="0"/>
              <a:t>) or on </a:t>
            </a:r>
            <a:r>
              <a:rPr lang="en-US" dirty="0" err="1" smtClean="0"/>
              <a:t>Dropbox</a:t>
            </a:r>
            <a:r>
              <a:rPr lang="en-US" dirty="0" smtClean="0"/>
              <a:t> and share it with me (</a:t>
            </a:r>
            <a:r>
              <a:rPr lang="en-US" dirty="0" smtClean="0">
                <a:hlinkClick r:id="rId3"/>
              </a:rPr>
              <a:t>cosmicondina@yahoo.com</a:t>
            </a:r>
            <a:r>
              <a:rPr lang="en-US" dirty="0" smtClean="0"/>
              <a:t> 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name of the folder should be: licenta2016_your_name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Put there all your materials and documents related to the bachelor project (for the 1</a:t>
            </a:r>
            <a:r>
              <a:rPr lang="en-US" baseline="30000" dirty="0" smtClean="0"/>
              <a:t>st</a:t>
            </a:r>
            <a:r>
              <a:rPr lang="en-US" dirty="0" smtClean="0"/>
              <a:t> meeting, try to do the underlined aspects from the previous </a:t>
            </a:r>
            <a:r>
              <a:rPr lang="en-US" dirty="0" smtClean="0"/>
              <a:t>slide or at least have an idea about what you want to do)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Optional: you could put your code on </a:t>
            </a:r>
            <a:r>
              <a:rPr lang="en-US" dirty="0" err="1" smtClean="0"/>
              <a:t>bitbucket</a:t>
            </a:r>
            <a:r>
              <a:rPr lang="en-US" dirty="0" smtClean="0"/>
              <a:t> and invite me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last years</a:t>
            </a:r>
            <a:endParaRPr lang="en-US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https://www.dropbox.com/sh/g0ifiuxegrh2b08/AABSrKViRKDm4lPM_22hgZ36a?dl=0</a:t>
            </a:r>
            <a:r>
              <a:rPr lang="en-US" dirty="0" smtClean="0"/>
              <a:t> </a:t>
            </a:r>
          </a:p>
          <a:p>
            <a:r>
              <a:rPr lang="en-US" dirty="0" smtClean="0"/>
              <a:t>more: at request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447800"/>
            <a:ext cx="370522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701</Words>
  <Application>Microsoft Office PowerPoint</Application>
  <PresentationFormat>Expunere pe ecran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9</vt:i4>
      </vt:variant>
    </vt:vector>
  </HeadingPairs>
  <TitlesOfParts>
    <vt:vector size="10" baseType="lpstr">
      <vt:lpstr>Office Theme</vt:lpstr>
      <vt:lpstr>Preparing Bachelor Project…</vt:lpstr>
      <vt:lpstr>Timeline</vt:lpstr>
      <vt:lpstr>Administrative details</vt:lpstr>
      <vt:lpstr>Individual meetings</vt:lpstr>
      <vt:lpstr>Content of the Written Thesis</vt:lpstr>
      <vt:lpstr>To access scientific resources</vt:lpstr>
      <vt:lpstr>Things to do till our first meeting</vt:lpstr>
      <vt:lpstr>Examples from last years</vt:lpstr>
      <vt:lpstr>Diapozitivul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Bachelor Project…</dc:title>
  <dc:creator>Owner</dc:creator>
  <cp:lastModifiedBy>Admin</cp:lastModifiedBy>
  <cp:revision>29</cp:revision>
  <dcterms:created xsi:type="dcterms:W3CDTF">2015-02-10T10:21:37Z</dcterms:created>
  <dcterms:modified xsi:type="dcterms:W3CDTF">2016-02-08T20:57:57Z</dcterms:modified>
</cp:coreProperties>
</file>